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671182646286861"/>
          <c:y val="0.1247135938417103"/>
          <c:w val="0.51226281457464873"/>
          <c:h val="0.610005703992656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Spend of £3910 membership fees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47-45DC-A58D-B03EA58E07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47-45DC-A58D-B03EA58E075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47-45DC-A58D-B03EA58E07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647-45DC-A58D-B03EA58E075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647-45DC-A58D-B03EA58E075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647-45DC-A58D-B03EA58E075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647-45DC-A58D-B03EA58E075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647-45DC-A58D-B03EA58E075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647-45DC-A58D-B03EA58E0750}"/>
              </c:ext>
            </c:extLst>
          </c:dPt>
          <c:cat>
            <c:strRef>
              <c:f>Sheet1!$A$2:$A$10</c:f>
              <c:strCache>
                <c:ptCount val="9"/>
                <c:pt idx="0">
                  <c:v>Leos</c:v>
                </c:pt>
                <c:pt idx="1">
                  <c:v>GSAL</c:v>
                </c:pt>
                <c:pt idx="2">
                  <c:v>EA Club Affiliation</c:v>
                </c:pt>
                <c:pt idx="3">
                  <c:v>Race rebates 2021</c:v>
                </c:pt>
                <c:pt idx="4">
                  <c:v>Races paid 2022</c:v>
                </c:pt>
                <c:pt idx="5">
                  <c:v>Medals</c:v>
                </c:pt>
                <c:pt idx="6">
                  <c:v>Miscellaneous</c:v>
                </c:pt>
                <c:pt idx="8">
                  <c:v>Profit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2000</c:v>
                </c:pt>
                <c:pt idx="1">
                  <c:v>346</c:v>
                </c:pt>
                <c:pt idx="2">
                  <c:v>40</c:v>
                </c:pt>
                <c:pt idx="3">
                  <c:v>230</c:v>
                </c:pt>
                <c:pt idx="4">
                  <c:v>203</c:v>
                </c:pt>
                <c:pt idx="5">
                  <c:v>228</c:v>
                </c:pt>
                <c:pt idx="6">
                  <c:v>27</c:v>
                </c:pt>
                <c:pt idx="8">
                  <c:v>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70-4FDB-AC18-6478795030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430561988574956E-2"/>
          <c:y val="0.7668243652871829"/>
          <c:w val="0.85688378107148366"/>
          <c:h val="0.215663779738553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B7478-479E-7C00-730D-7EC293889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0BA9B-7871-2655-2215-482ECCC07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AB09C-725E-B568-D6C2-6F34E7238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A66F-B844-474B-9C86-F880D3D7A94E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DBF5A-809D-24A2-0AE1-B80E179B7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7F57E-7995-0317-94F3-4D7958AE6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E28D-BCF5-4AA1-8659-BD4CC76660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54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4CFEE-CCEB-5B4E-AC18-A996006A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143301-90C8-FE2E-4618-A7651B605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9831D-3930-6ADE-C9EC-352E3DA4B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A66F-B844-474B-9C86-F880D3D7A94E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9F2EC-63A0-6162-503F-CF4A1B4D5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29BDD-1206-2A83-1061-BBB741311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E28D-BCF5-4AA1-8659-BD4CC76660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05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5BE107-4F5C-4062-6479-1A4EB42E1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F7127-C203-A3D7-5989-38C3B7408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9A9AC-4DEA-05DD-C9BB-07577A3D9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A66F-B844-474B-9C86-F880D3D7A94E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B0FAE-6CD0-9205-30BA-012D9BA3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E7A56-B448-E242-3293-CFEF87C6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E28D-BCF5-4AA1-8659-BD4CC76660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2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1E04B-2145-7DB4-EB69-94BE9E533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23CD3-EFD9-1F11-4D82-D43F50264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243F4-78BA-18B7-FBFA-79EA22C9C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A66F-B844-474B-9C86-F880D3D7A94E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F5D81-B33E-FB44-D14A-424D4776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27AE1-D1E2-5380-AFEC-1BF51095C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E28D-BCF5-4AA1-8659-BD4CC76660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30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C6679-75F8-DD3B-957F-BFF5C7FAD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8B453-8A89-572A-3DBB-27E2523B6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66E99-3188-ACAE-3665-814B6F0F5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A66F-B844-474B-9C86-F880D3D7A94E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FB787-D79A-3CA6-F196-5D26E5E1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FCAC4-A49C-B1E9-752E-D7032234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E28D-BCF5-4AA1-8659-BD4CC76660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33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7C10B-95DC-7C26-F72C-C5D5FF6EC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B39BE-86F2-1377-B1C8-BE9A4EC6F7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8C470-F44C-AA8A-9D07-DDE9D9082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DAFF58-10F3-640F-4C4A-27CF49F0F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A66F-B844-474B-9C86-F880D3D7A94E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22EAE-E176-9DF4-F284-84258C38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63C14-E9CF-EF53-3521-E757E12B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E28D-BCF5-4AA1-8659-BD4CC76660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76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A1020-5D60-663D-E6F7-400D4EB26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12303-C277-C0EE-2371-2C61FCE9E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E33C8-4BD1-3F73-51CA-E1E36A241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376668-39F8-F928-C6D2-0D5CB7478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971028-5877-905C-B658-57DB88F27D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DEDDFC-412F-4C7B-0CA1-9BE50741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A66F-B844-474B-9C86-F880D3D7A94E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299B23-E6E1-D786-5E3A-4AE8327DE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9CD600-C3D8-014E-FF45-7AE649D42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E28D-BCF5-4AA1-8659-BD4CC76660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00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7998-38B2-45C9-6CF2-F9CC71500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9B946D-CC47-2943-3DD6-9F39E0E01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A66F-B844-474B-9C86-F880D3D7A94E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4618D-6864-30A8-AE43-AD2E4AA62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B133A1-9647-3850-79D2-7ADC5C219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E28D-BCF5-4AA1-8659-BD4CC76660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4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95CEDC-1EFC-B769-304F-DB2601623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A66F-B844-474B-9C86-F880D3D7A94E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AE8A6D-25F6-DFA9-57F8-246DC7126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C4AFA-3FB4-1123-4084-736501E3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E28D-BCF5-4AA1-8659-BD4CC76660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0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6FFC2-85E8-D77D-1E65-A1311FA66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A9C16-A4AD-A63C-06E2-700B5F923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E2BB9-41BA-AFDC-9329-DBDEB9544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F8DDC-7354-0283-45CF-74AD9E473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A66F-B844-474B-9C86-F880D3D7A94E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277F6-2F5F-0811-D4FA-DC7654DB3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8DDE2-E31B-6F81-9AF8-E635018BD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E28D-BCF5-4AA1-8659-BD4CC76660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72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BB079-EDB2-1C3A-FE1A-319F9E6DA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81E0D1-C994-A2AF-2DF2-BF9B35E640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C34D7A-DA66-E3E0-FCA8-A61330978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D2E64-9CBA-BF52-7AAE-8F7F0E5B3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A66F-B844-474B-9C86-F880D3D7A94E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A72FF-C316-7453-548E-CB9CD6104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F6552-6709-F052-9569-05067B393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E28D-BCF5-4AA1-8659-BD4CC76660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52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D9E80F-4060-F778-23B7-2176C729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65549-BE0A-BE0B-25A6-EEE09E664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9011B-2A39-8DAD-CEF5-8B139AB0F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6A66F-B844-474B-9C86-F880D3D7A94E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29EBF-BDEF-9C83-7243-7A6CB5B41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C52A6-C2C2-6DBC-CB73-0E96FAF3F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E28D-BCF5-4AA1-8659-BD4CC76660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14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F86C9-7653-8A4A-C59D-EC1427B4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Valley Striders Juniors</a:t>
            </a:r>
            <a:br>
              <a:rPr lang="en-GB" dirty="0"/>
            </a:br>
            <a:r>
              <a:rPr lang="en-GB" dirty="0"/>
              <a:t>report to AGM 15/11/2022</a:t>
            </a:r>
          </a:p>
        </p:txBody>
      </p:sp>
      <p:pic>
        <p:nvPicPr>
          <p:cNvPr id="5" name="Content Placeholder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8020F0B-7E8E-4F77-D71A-6503D182D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15" y="1825625"/>
            <a:ext cx="10232770" cy="4351338"/>
          </a:xfrm>
        </p:spPr>
      </p:pic>
    </p:spTree>
    <p:extLst>
      <p:ext uri="{BB962C8B-B14F-4D97-AF65-F5344CB8AC3E}">
        <p14:creationId xmlns:p14="http://schemas.microsoft.com/office/powerpoint/2010/main" val="2372052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4FE4F-3AD4-7052-057C-6EA2C1C54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 S Juniors 2021/22 - Thanks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84D2D-8948-6DC3-6427-0F7263420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head coach and co-conspirator Richard</a:t>
            </a:r>
          </a:p>
          <a:p>
            <a:r>
              <a:rPr lang="en-GB" dirty="0"/>
              <a:t>To coach Alex </a:t>
            </a:r>
            <a:r>
              <a:rPr lang="en-GB" dirty="0" err="1"/>
              <a:t>Gostling</a:t>
            </a:r>
            <a:r>
              <a:rPr lang="en-GB" dirty="0"/>
              <a:t> leading the year 7-10 “competitive” group</a:t>
            </a:r>
          </a:p>
          <a:p>
            <a:r>
              <a:rPr lang="en-GB" dirty="0"/>
              <a:t>To Paul Furness, helping with field events at GSAL and being an official at track &amp; field events that we attend</a:t>
            </a:r>
          </a:p>
          <a:p>
            <a:r>
              <a:rPr lang="en-GB" dirty="0"/>
              <a:t>To Hannah Corne, our junior welfare officer.</a:t>
            </a:r>
          </a:p>
          <a:p>
            <a:r>
              <a:rPr lang="en-GB" dirty="0"/>
              <a:t>And most important, to parents who help in any way at our Tuesday sessions – it wouldn’t work without you</a:t>
            </a:r>
          </a:p>
        </p:txBody>
      </p:sp>
    </p:spTree>
    <p:extLst>
      <p:ext uri="{BB962C8B-B14F-4D97-AF65-F5344CB8AC3E}">
        <p14:creationId xmlns:p14="http://schemas.microsoft.com/office/powerpoint/2010/main" val="451992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8CA50-DFF0-1235-6B08-6F96E7869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 S Juniors 2021/22 -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A25C8-1143-A0D1-033B-97CD4B1A7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Financial Year - increased from 108 on 30/08/2021 to 130 in 30/08/2022</a:t>
            </a:r>
          </a:p>
          <a:p>
            <a:pPr lvl="1"/>
            <a:r>
              <a:rPr lang="en-GB" dirty="0"/>
              <a:t>Increase of 15 Limited Training members</a:t>
            </a:r>
          </a:p>
          <a:p>
            <a:pPr lvl="1"/>
            <a:r>
              <a:rPr lang="en-GB" dirty="0"/>
              <a:t>Increase of 8 Junior Social members</a:t>
            </a:r>
          </a:p>
          <a:p>
            <a:pPr lvl="1"/>
            <a:r>
              <a:rPr lang="en-GB" dirty="0"/>
              <a:t>Decrease of 1 Junior Full member</a:t>
            </a:r>
          </a:p>
          <a:p>
            <a:pPr lvl="1"/>
            <a:endParaRPr lang="en-GB" dirty="0"/>
          </a:p>
          <a:p>
            <a:r>
              <a:rPr lang="en-GB" dirty="0"/>
              <a:t>3 have transferred to “young adults”</a:t>
            </a:r>
          </a:p>
          <a:p>
            <a:r>
              <a:rPr lang="en-GB" dirty="0"/>
              <a:t>3 have moved to other clubs which provide T&amp;F training and events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Membership Year - increased from 130 on 31/12/2021 to 139 on 25/10/2022 – still 2 months to go</a:t>
            </a:r>
          </a:p>
        </p:txBody>
      </p:sp>
    </p:spTree>
    <p:extLst>
      <p:ext uri="{BB962C8B-B14F-4D97-AF65-F5344CB8AC3E}">
        <p14:creationId xmlns:p14="http://schemas.microsoft.com/office/powerpoint/2010/main" val="169799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67713-0D80-53FD-40C1-CA28DE280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 S Juniors 2021/22 –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76A1B-8008-950C-B540-75598561A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Locations</a:t>
            </a:r>
          </a:p>
          <a:p>
            <a:pPr lvl="1"/>
            <a:r>
              <a:rPr lang="en-GB" dirty="0"/>
              <a:t>36 weeks at Leos</a:t>
            </a:r>
          </a:p>
          <a:p>
            <a:pPr lvl="1"/>
            <a:r>
              <a:rPr lang="en-GB" dirty="0"/>
              <a:t>12 weeks at GSAL</a:t>
            </a:r>
          </a:p>
          <a:p>
            <a:pPr lvl="1"/>
            <a:r>
              <a:rPr lang="en-GB" dirty="0"/>
              <a:t>1 week at Golden Acre Relay</a:t>
            </a:r>
          </a:p>
          <a:p>
            <a:pPr lvl="1"/>
            <a:r>
              <a:rPr lang="en-GB" dirty="0"/>
              <a:t>3 weeks lost to weather (1 when too hot!)</a:t>
            </a:r>
          </a:p>
          <a:p>
            <a:r>
              <a:rPr lang="en-GB" dirty="0"/>
              <a:t>Sessions/groups</a:t>
            </a:r>
          </a:p>
          <a:p>
            <a:pPr lvl="1"/>
            <a:r>
              <a:rPr lang="en-GB" dirty="0"/>
              <a:t>3 timeslots of 45mins and up to 5 groups of 12 juniors at Leos</a:t>
            </a:r>
          </a:p>
          <a:p>
            <a:pPr lvl="1"/>
            <a:r>
              <a:rPr lang="en-GB" dirty="0"/>
              <a:t>2 timeslots of 60mins and up to 5 groups of 12 juniors at GSAL</a:t>
            </a:r>
          </a:p>
          <a:p>
            <a:r>
              <a:rPr lang="en-GB" dirty="0"/>
              <a:t>61 attendance medals incl. 8 for 100 sessions and 1 for 200 sessions</a:t>
            </a:r>
          </a:p>
          <a:p>
            <a:r>
              <a:rPr lang="en-GB" dirty="0"/>
              <a:t>Sports days at GSAL in Sept 2021 and Sept 2022 (81 attended) </a:t>
            </a:r>
          </a:p>
          <a:p>
            <a:pPr lvl="1"/>
            <a:r>
              <a:rPr lang="en-GB" dirty="0"/>
              <a:t>with trophies and medals!</a:t>
            </a:r>
          </a:p>
        </p:txBody>
      </p:sp>
    </p:spTree>
    <p:extLst>
      <p:ext uri="{BB962C8B-B14F-4D97-AF65-F5344CB8AC3E}">
        <p14:creationId xmlns:p14="http://schemas.microsoft.com/office/powerpoint/2010/main" val="3898206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40A87-EC09-65A7-705C-9E77D1ED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 S Juniors 2021/22 – Coaching and Leading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CFE8E-FC16-CCE0-0C6D-B0BB7097C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15 to 25 (and sometimes more) parents involved each week leading and assisting sessions</a:t>
            </a:r>
          </a:p>
          <a:p>
            <a:r>
              <a:rPr lang="en-GB" dirty="0"/>
              <a:t>Thank you!</a:t>
            </a:r>
          </a:p>
          <a:p>
            <a:r>
              <a:rPr lang="en-GB" dirty="0"/>
              <a:t>Richard Irvine and Alex </a:t>
            </a:r>
            <a:r>
              <a:rPr lang="en-GB" dirty="0" err="1"/>
              <a:t>Gostling</a:t>
            </a:r>
            <a:r>
              <a:rPr lang="en-GB" dirty="0"/>
              <a:t> leading endurance focused sessions for the faster/keener school years 8, 9 and 10</a:t>
            </a:r>
          </a:p>
        </p:txBody>
      </p:sp>
    </p:spTree>
    <p:extLst>
      <p:ext uri="{BB962C8B-B14F-4D97-AF65-F5344CB8AC3E}">
        <p14:creationId xmlns:p14="http://schemas.microsoft.com/office/powerpoint/2010/main" val="137221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35A0-C28B-2F25-21C0-B8F09B862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 S Juniors 2021/22 –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B6011-F933-BD5E-5804-D8986A945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September 2021 to August 2022</a:t>
            </a:r>
          </a:p>
          <a:p>
            <a:pPr lvl="1"/>
            <a:r>
              <a:rPr lang="en-GB" dirty="0"/>
              <a:t>77 in Peco XC series (average 41 per race)</a:t>
            </a:r>
          </a:p>
          <a:p>
            <a:pPr lvl="1"/>
            <a:r>
              <a:rPr lang="en-GB" dirty="0"/>
              <a:t>30 in Peco relays</a:t>
            </a:r>
          </a:p>
          <a:p>
            <a:pPr lvl="1"/>
            <a:r>
              <a:rPr lang="en-GB" dirty="0"/>
              <a:t>14 in West Yorkshire XC League</a:t>
            </a:r>
          </a:p>
          <a:p>
            <a:pPr lvl="1"/>
            <a:r>
              <a:rPr lang="en-GB" dirty="0"/>
              <a:t>4 in Yorkshire XC, 2 in Northern XC</a:t>
            </a:r>
          </a:p>
          <a:p>
            <a:pPr lvl="1"/>
            <a:r>
              <a:rPr lang="en-GB" dirty="0"/>
              <a:t>15 in at least one Track &amp; Field meeting in the summer</a:t>
            </a:r>
          </a:p>
          <a:p>
            <a:pPr lvl="1"/>
            <a:r>
              <a:rPr lang="en-GB" dirty="0"/>
              <a:t>33 in Eccup junior races</a:t>
            </a:r>
          </a:p>
          <a:p>
            <a:pPr lvl="1"/>
            <a:r>
              <a:rPr lang="en-GB" dirty="0"/>
              <a:t>55 in Golden Acre Relay</a:t>
            </a:r>
          </a:p>
          <a:p>
            <a:r>
              <a:rPr lang="en-GB" dirty="0"/>
              <a:t>Since 1 September 2022 </a:t>
            </a:r>
          </a:p>
          <a:p>
            <a:pPr lvl="1"/>
            <a:r>
              <a:rPr lang="en-GB" dirty="0"/>
              <a:t>9 in West </a:t>
            </a:r>
            <a:r>
              <a:rPr lang="en-GB" dirty="0" err="1"/>
              <a:t>Yorks</a:t>
            </a:r>
            <a:r>
              <a:rPr lang="en-GB" dirty="0"/>
              <a:t> XC, 3 teams in North XC relays, 2 teams in English XC relays</a:t>
            </a:r>
          </a:p>
          <a:p>
            <a:pPr lvl="1"/>
            <a:r>
              <a:rPr lang="en-GB" dirty="0"/>
              <a:t>2 in Yorkshire Indoor Open at EIS Sheffield</a:t>
            </a:r>
          </a:p>
          <a:p>
            <a:pPr lvl="1"/>
            <a:r>
              <a:rPr lang="en-GB" dirty="0"/>
              <a:t>Over 60 already entered Peco XC league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806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93C0F-44B1-9CF3-2E1F-0AE1BA4BF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 S Juniors 2021/22 – Participation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98474-D088-50F9-6314-52643761D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2 cups</a:t>
            </a:r>
          </a:p>
          <a:p>
            <a:pPr lvl="1"/>
            <a:r>
              <a:rPr lang="en-GB" dirty="0"/>
              <a:t>Awarded every 6 months</a:t>
            </a:r>
          </a:p>
          <a:p>
            <a:pPr lvl="1"/>
            <a:r>
              <a:rPr lang="en-GB" dirty="0"/>
              <a:t>Must have attended at least 13 training sessions</a:t>
            </a:r>
          </a:p>
          <a:p>
            <a:pPr lvl="1"/>
            <a:r>
              <a:rPr lang="en-GB" dirty="0"/>
              <a:t>Must have taken part in at least 13 “races” (i.e. including </a:t>
            </a:r>
            <a:r>
              <a:rPr lang="en-GB" dirty="0" err="1"/>
              <a:t>parkruns</a:t>
            </a:r>
            <a:r>
              <a:rPr lang="en-GB" dirty="0"/>
              <a:t>)</a:t>
            </a:r>
          </a:p>
          <a:p>
            <a:r>
              <a:rPr lang="en-GB" dirty="0"/>
              <a:t>March 2020 to August 2021</a:t>
            </a:r>
          </a:p>
          <a:p>
            <a:pPr lvl="1"/>
            <a:r>
              <a:rPr lang="en-GB" dirty="0"/>
              <a:t>Lars Hunter and Keira Sykes</a:t>
            </a:r>
          </a:p>
          <a:p>
            <a:r>
              <a:rPr lang="en-GB" dirty="0"/>
              <a:t>September 2021 to February 2022</a:t>
            </a:r>
          </a:p>
          <a:p>
            <a:pPr lvl="1"/>
            <a:r>
              <a:rPr lang="en-GB" dirty="0"/>
              <a:t>Bertie Bell and Imogen Burton</a:t>
            </a:r>
          </a:p>
          <a:p>
            <a:r>
              <a:rPr lang="en-GB" dirty="0"/>
              <a:t>March 2022 to August 2022</a:t>
            </a:r>
          </a:p>
          <a:p>
            <a:pPr lvl="1"/>
            <a:r>
              <a:rPr lang="en-GB" dirty="0"/>
              <a:t>Being calculated</a:t>
            </a:r>
          </a:p>
        </p:txBody>
      </p:sp>
    </p:spTree>
    <p:extLst>
      <p:ext uri="{BB962C8B-B14F-4D97-AF65-F5344CB8AC3E}">
        <p14:creationId xmlns:p14="http://schemas.microsoft.com/office/powerpoint/2010/main" val="2048097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10448-EB47-5175-0F2E-3D56BC57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 S Juniors 2021/22 – Accounts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D89BB81-C66D-9B5B-2A17-BEF4A2B160A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32132232"/>
              </p:ext>
            </p:extLst>
          </p:nvPr>
        </p:nvGraphicFramePr>
        <p:xfrm>
          <a:off x="838201" y="14827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42816-714D-2702-D2D5-12A5406E2A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Profit of £836</a:t>
            </a:r>
          </a:p>
          <a:p>
            <a:r>
              <a:rPr lang="en-GB" dirty="0"/>
              <a:t>More members than expected</a:t>
            </a:r>
          </a:p>
          <a:p>
            <a:r>
              <a:rPr lang="en-GB" dirty="0"/>
              <a:t>No coaching / leader courses taken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2023</a:t>
            </a:r>
          </a:p>
          <a:p>
            <a:r>
              <a:rPr lang="en-GB" dirty="0"/>
              <a:t>10% discount to 2022  members</a:t>
            </a:r>
          </a:p>
          <a:p>
            <a:r>
              <a:rPr lang="en-GB" dirty="0"/>
              <a:t>Promote coaching / leader courses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200" dirty="0"/>
              <a:t>NB chart doesn’t show items which were in and out e.g. T-shirts, West </a:t>
            </a:r>
            <a:r>
              <a:rPr lang="en-GB" sz="2200" dirty="0" err="1"/>
              <a:t>Yorks</a:t>
            </a:r>
            <a:r>
              <a:rPr lang="en-GB" sz="2200" dirty="0"/>
              <a:t> race entry fees, EA athlete affiliation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671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EEF6A-78CB-CF8C-131C-F6E4DD754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 S Juniors – Membership Fees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4C299-900C-ED06-6797-AA0E58B1E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Proposed Membership Fees for 2023</a:t>
            </a:r>
          </a:p>
          <a:p>
            <a:pPr lvl="1"/>
            <a:r>
              <a:rPr lang="en-GB" dirty="0"/>
              <a:t>Full member – unlimited training - £40* (no change)</a:t>
            </a:r>
          </a:p>
          <a:p>
            <a:pPr lvl="1"/>
            <a:r>
              <a:rPr lang="en-GB" dirty="0"/>
              <a:t>Limited training (max. 10 sessions) - £20* (no change)</a:t>
            </a:r>
          </a:p>
          <a:p>
            <a:pPr lvl="1"/>
            <a:r>
              <a:rPr lang="en-GB" dirty="0"/>
              <a:t>Junior Social (no training) - £5* (no change)</a:t>
            </a:r>
          </a:p>
          <a:p>
            <a:r>
              <a:rPr lang="en-GB" dirty="0"/>
              <a:t>Notes</a:t>
            </a:r>
          </a:p>
          <a:p>
            <a:pPr lvl="1"/>
            <a:r>
              <a:rPr lang="en-GB" dirty="0"/>
              <a:t>Entry fees for 2022 Peco and Eccup races refunded when renewing in 2023</a:t>
            </a:r>
          </a:p>
          <a:p>
            <a:pPr lvl="1"/>
            <a:r>
              <a:rPr lang="en-GB" dirty="0"/>
              <a:t>Proposed 10% discount for renewals for those who were members Jan-Dec 2022 to return some of 2021/22 profits</a:t>
            </a:r>
          </a:p>
          <a:p>
            <a:pPr lvl="1"/>
            <a:r>
              <a:rPr lang="en-GB" dirty="0"/>
              <a:t>* Doesn’t include EA affiliation – paid when needed </a:t>
            </a:r>
          </a:p>
        </p:txBody>
      </p:sp>
    </p:spTree>
    <p:extLst>
      <p:ext uri="{BB962C8B-B14F-4D97-AF65-F5344CB8AC3E}">
        <p14:creationId xmlns:p14="http://schemas.microsoft.com/office/powerpoint/2010/main" val="2787059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61A91-2AB4-68D7-44AC-10DDCAEA3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 S Juniors 2021/22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538CA-776C-A00C-8FBC-682333EC5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/>
              <a:t>Social</a:t>
            </a:r>
          </a:p>
          <a:p>
            <a:r>
              <a:rPr lang="en-GB" dirty="0"/>
              <a:t>How to arrange food after training?</a:t>
            </a:r>
          </a:p>
          <a:p>
            <a:r>
              <a:rPr lang="en-GB" dirty="0"/>
              <a:t>Xmas run Wednesday 28 December 10:15 in Roundhay Park</a:t>
            </a:r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r>
              <a:rPr lang="en-GB" u="sng" dirty="0"/>
              <a:t>Communication</a:t>
            </a:r>
          </a:p>
          <a:p>
            <a:r>
              <a:rPr lang="en-GB" dirty="0"/>
              <a:t>95% on Facebook</a:t>
            </a:r>
          </a:p>
          <a:p>
            <a:r>
              <a:rPr lang="en-GB" dirty="0"/>
              <a:t>Hidden group for leaders – please join if interested!</a:t>
            </a:r>
          </a:p>
          <a:p>
            <a:r>
              <a:rPr lang="en-GB" dirty="0"/>
              <a:t>Feedback to juniors@valleystriders.org.uk </a:t>
            </a:r>
          </a:p>
        </p:txBody>
      </p:sp>
    </p:spTree>
    <p:extLst>
      <p:ext uri="{BB962C8B-B14F-4D97-AF65-F5344CB8AC3E}">
        <p14:creationId xmlns:p14="http://schemas.microsoft.com/office/powerpoint/2010/main" val="862737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677</Words>
  <Application>Microsoft Office PowerPoint</Application>
  <PresentationFormat>Widescreen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Valley Striders Juniors report to AGM 15/11/2022</vt:lpstr>
      <vt:lpstr>V S Juniors 2021/22 - Membership</vt:lpstr>
      <vt:lpstr>V S Juniors 2021/22 – Training</vt:lpstr>
      <vt:lpstr>V S Juniors 2021/22 – Coaching and Leading</vt:lpstr>
      <vt:lpstr>V S Juniors 2021/22 – Competition</vt:lpstr>
      <vt:lpstr>V S Juniors 2021/22 – Participation Awards</vt:lpstr>
      <vt:lpstr>V S Juniors 2021/22 – Accounts</vt:lpstr>
      <vt:lpstr>V S Juniors – Membership Fees 2023</vt:lpstr>
      <vt:lpstr>V S Juniors 2021/22</vt:lpstr>
      <vt:lpstr>V S Juniors 2021/22 - 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S AGM 2022 – Juniors Report</dc:title>
  <dc:creator>Bob Jackson</dc:creator>
  <cp:lastModifiedBy>Bob Jackson</cp:lastModifiedBy>
  <cp:revision>8</cp:revision>
  <dcterms:created xsi:type="dcterms:W3CDTF">2022-11-10T16:41:36Z</dcterms:created>
  <dcterms:modified xsi:type="dcterms:W3CDTF">2022-11-15T00:30:49Z</dcterms:modified>
</cp:coreProperties>
</file>